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A181-4B2D-4D8D-9FB8-009D39BCF7AB}" type="datetimeFigureOut">
              <a:rPr lang="es-MX" smtClean="0"/>
              <a:t>27/10/2016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89269-0D04-48D2-864F-94DAB6A4432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A181-4B2D-4D8D-9FB8-009D39BCF7AB}" type="datetimeFigureOut">
              <a:rPr lang="es-MX" smtClean="0"/>
              <a:t>27/10/2016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89269-0D04-48D2-864F-94DAB6A4432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A181-4B2D-4D8D-9FB8-009D39BCF7AB}" type="datetimeFigureOut">
              <a:rPr lang="es-MX" smtClean="0"/>
              <a:t>27/10/2016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89269-0D04-48D2-864F-94DAB6A4432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A181-4B2D-4D8D-9FB8-009D39BCF7AB}" type="datetimeFigureOut">
              <a:rPr lang="es-MX" smtClean="0"/>
              <a:t>27/10/2016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89269-0D04-48D2-864F-94DAB6A4432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A181-4B2D-4D8D-9FB8-009D39BCF7AB}" type="datetimeFigureOut">
              <a:rPr lang="es-MX" smtClean="0"/>
              <a:t>27/10/2016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89269-0D04-48D2-864F-94DAB6A4432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A181-4B2D-4D8D-9FB8-009D39BCF7AB}" type="datetimeFigureOut">
              <a:rPr lang="es-MX" smtClean="0"/>
              <a:t>27/10/2016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89269-0D04-48D2-864F-94DAB6A4432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A181-4B2D-4D8D-9FB8-009D39BCF7AB}" type="datetimeFigureOut">
              <a:rPr lang="es-MX" smtClean="0"/>
              <a:t>27/10/2016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89269-0D04-48D2-864F-94DAB6A4432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A181-4B2D-4D8D-9FB8-009D39BCF7AB}" type="datetimeFigureOut">
              <a:rPr lang="es-MX" smtClean="0"/>
              <a:t>27/10/2016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89269-0D04-48D2-864F-94DAB6A4432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A181-4B2D-4D8D-9FB8-009D39BCF7AB}" type="datetimeFigureOut">
              <a:rPr lang="es-MX" smtClean="0"/>
              <a:t>27/10/2016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89269-0D04-48D2-864F-94DAB6A4432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A181-4B2D-4D8D-9FB8-009D39BCF7AB}" type="datetimeFigureOut">
              <a:rPr lang="es-MX" smtClean="0"/>
              <a:t>27/10/2016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89269-0D04-48D2-864F-94DAB6A4432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A181-4B2D-4D8D-9FB8-009D39BCF7AB}" type="datetimeFigureOut">
              <a:rPr lang="es-MX" smtClean="0"/>
              <a:t>27/10/2016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89269-0D04-48D2-864F-94DAB6A4432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4A181-4B2D-4D8D-9FB8-009D39BCF7AB}" type="datetimeFigureOut">
              <a:rPr lang="es-MX" smtClean="0"/>
              <a:t>27/10/2016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89269-0D04-48D2-864F-94DAB6A44321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9592" y="2348880"/>
            <a:ext cx="7272808" cy="3096344"/>
          </a:xfrm>
        </p:spPr>
        <p:txBody>
          <a:bodyPr>
            <a:normAutofit fontScale="92500" lnSpcReduction="20000"/>
          </a:bodyPr>
          <a:lstStyle/>
          <a:p>
            <a:endParaRPr lang="es-MX" dirty="0" smtClean="0">
              <a:ln>
                <a:solidFill>
                  <a:srgbClr val="C00000"/>
                </a:solidFill>
              </a:ln>
              <a:solidFill>
                <a:schemeClr val="tx1"/>
              </a:solidFill>
            </a:endParaRPr>
          </a:p>
          <a:p>
            <a:r>
              <a:rPr lang="es-MX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</a:rPr>
              <a:t>Debido a las características de éste sitio, no nos permite el alojamiento de la presentación.</a:t>
            </a:r>
          </a:p>
          <a:p>
            <a:r>
              <a:rPr lang="es-MX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</a:rPr>
              <a:t>Si requiere el archivo favor de comunicarse con la LAE. </a:t>
            </a:r>
            <a:r>
              <a:rPr lang="es-MX" dirty="0" err="1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</a:rPr>
              <a:t>Xóchitl</a:t>
            </a:r>
            <a:r>
              <a:rPr lang="es-MX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</a:rPr>
              <a:t> Dey Zárate</a:t>
            </a:r>
          </a:p>
          <a:p>
            <a:r>
              <a:rPr lang="es-MX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</a:rPr>
              <a:t>84214.00 Ext. 3339</a:t>
            </a:r>
            <a:endParaRPr lang="es-MX" dirty="0">
              <a:ln>
                <a:solidFill>
                  <a:srgbClr val="C00000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4" name="3 Imagen" descr="logo gran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260648"/>
            <a:ext cx="4176464" cy="221874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35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xdey</dc:creator>
  <cp:lastModifiedBy>xdey</cp:lastModifiedBy>
  <cp:revision>1</cp:revision>
  <dcterms:created xsi:type="dcterms:W3CDTF">2016-10-27T15:57:27Z</dcterms:created>
  <dcterms:modified xsi:type="dcterms:W3CDTF">2016-10-27T16:06:30Z</dcterms:modified>
</cp:coreProperties>
</file>